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Montserrat Medium"/>
      <p:regular r:id="rId18"/>
      <p:bold r:id="rId19"/>
      <p:italic r:id="rId20"/>
      <p:boldItalic r:id="rId21"/>
    </p:embeddedFont>
    <p:embeddedFont>
      <p:font typeface="Montserrat ExtraBold"/>
      <p:bold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italic.fntdata"/><Relationship Id="rId22" Type="http://schemas.openxmlformats.org/officeDocument/2006/relationships/font" Target="fonts/MontserratExtraBold-bold.fntdata"/><Relationship Id="rId21" Type="http://schemas.openxmlformats.org/officeDocument/2006/relationships/font" Target="fonts/MontserratMedium-boldItalic.fntdata"/><Relationship Id="rId23" Type="http://schemas.openxmlformats.org/officeDocument/2006/relationships/font" Target="fonts/MontserratExtra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19" Type="http://schemas.openxmlformats.org/officeDocument/2006/relationships/font" Target="fonts/MontserratMedium-bold.fntdata"/><Relationship Id="rId18" Type="http://schemas.openxmlformats.org/officeDocument/2006/relationships/font" Target="fonts/Montserrat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83c2efaf1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83c2efaf1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83c2efaf1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83c2efaf1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83c2efaf1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83c2efaf1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83c2efaf1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83c2efaf1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83c2efaf1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83c2efaf1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83c2efaf1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83c2efaf1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83c2efaf1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83c2efaf1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Reduce function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878200" y="1305975"/>
            <a:ext cx="4305600" cy="20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Definition and syntax of reduce method.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Parameters in the reduce function.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Important Points.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Example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Assignment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938500" y="445025"/>
            <a:ext cx="57357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543925" y="1311500"/>
            <a:ext cx="55338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Reduces the given array into a single value by executing a reducer function.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1" lang="en-GB" sz="1800"/>
              <a:t>Syntax:</a:t>
            </a:r>
            <a:endParaRPr b="1" i="1" sz="18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arr.reduce(callback(accumulator, currentValue, currentIndex, array), initialValue)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707450" y="445025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Reduce function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831000" y="1024675"/>
            <a:ext cx="4946400" cy="28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Executes for each element, excluding the first, if no initialValue is specified.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i="1" lang="en-GB" sz="1800"/>
              <a:t>Arguments:</a:t>
            </a:r>
            <a:endParaRPr b="1" i="1" sz="1800"/>
          </a:p>
          <a:p>
            <a:pPr indent="-342900" lvl="0" marL="9144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Accumulator.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currentValue.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currentIndex.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array.</a:t>
            </a:r>
            <a:endParaRPr sz="1800"/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784400" y="339100"/>
            <a:ext cx="57357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Callback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938500" y="1428225"/>
            <a:ext cx="4395900" cy="23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9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Value used in the first invocation of the callback function.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It returns the single value.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717500" y="485225"/>
            <a:ext cx="57357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initialValue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756825" y="13115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Callback function will start its execution with index as 1.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If provided, it will begin from 0.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Empty array with no initial value throws typeError.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756825" y="384750"/>
            <a:ext cx="57357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Important points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idx="1" type="body"/>
          </p:nvPr>
        </p:nvSpPr>
        <p:spPr>
          <a:xfrm>
            <a:off x="825225" y="1406425"/>
            <a:ext cx="5034900" cy="26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6250"/>
              </a:lnSpc>
              <a:spcBef>
                <a:spcPts val="15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Empty array with no initial value or one element in array and initial value is provided.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Return without invoking the callback function.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7" name="Google Shape;197;p42"/>
          <p:cNvSpPr txBox="1"/>
          <p:nvPr>
            <p:ph type="title"/>
          </p:nvPr>
        </p:nvSpPr>
        <p:spPr>
          <a:xfrm>
            <a:off x="657225" y="505300"/>
            <a:ext cx="57357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Important points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idx="1" type="body"/>
          </p:nvPr>
        </p:nvSpPr>
        <p:spPr>
          <a:xfrm>
            <a:off x="888275" y="1347875"/>
            <a:ext cx="4946400" cy="21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Use the reduce function and get the total on this array.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900"/>
              </a:spcBef>
              <a:spcAft>
                <a:spcPts val="60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myArray= [3,2,5,1,7]</a:t>
            </a:r>
            <a:endParaRPr sz="1800"/>
          </a:p>
        </p:txBody>
      </p:sp>
      <p:sp>
        <p:nvSpPr>
          <p:cNvPr id="203" name="Google Shape;203;p43"/>
          <p:cNvSpPr txBox="1"/>
          <p:nvPr>
            <p:ph type="title"/>
          </p:nvPr>
        </p:nvSpPr>
        <p:spPr>
          <a:xfrm>
            <a:off x="687350" y="495275"/>
            <a:ext cx="57357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